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0688638" cy="7562850"/>
  <p:notesSz cx="6858000" cy="9144000"/>
  <p:defaultTextStyle>
    <a:defPPr>
      <a:defRPr lang="en-US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33E"/>
    <a:srgbClr val="009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1182" y="-12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6620865" y="114510"/>
            <a:ext cx="3966273" cy="73702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34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eaVert" lIns="104287" tIns="52144" rIns="104287" bIns="52144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6FEFB99C-69CD-8B4E-BDB7-9E0BCC1DE77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B1C61344-872F-884B-B094-C18BD5E8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5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9262" y="302865"/>
            <a:ext cx="2404944" cy="6452932"/>
          </a:xfrm>
          <a:prstGeom prst="rect">
            <a:avLst/>
          </a:prstGeom>
        </p:spPr>
        <p:txBody>
          <a:bodyPr vert="eaVert" lIns="104287" tIns="52144" rIns="104287" bIns="52144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302865"/>
            <a:ext cx="7036687" cy="6452932"/>
          </a:xfrm>
          <a:prstGeom prst="rect">
            <a:avLst/>
          </a:prstGeom>
        </p:spPr>
        <p:txBody>
          <a:bodyPr vert="eaVert" lIns="104287" tIns="52144" rIns="104287" bIns="52144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6FEFB99C-69CD-8B4E-BDB7-9E0BCC1DE77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B1C61344-872F-884B-B094-C18BD5E8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7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lIns="104287" tIns="52144" rIns="104287" bIns="52144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6FEFB99C-69CD-8B4E-BDB7-9E0BCC1DE77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B1C61344-872F-884B-B094-C18BD5E8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2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  <a:prstGeom prst="rect">
            <a:avLst/>
          </a:prstGeom>
        </p:spPr>
        <p:txBody>
          <a:bodyPr lIns="104287" tIns="52144" rIns="104287" bIns="52144" anchor="t"/>
          <a:lstStyle>
            <a:lvl1pPr algn="l">
              <a:defRPr sz="46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  <a:prstGeom prst="rect">
            <a:avLst/>
          </a:prstGeom>
        </p:spPr>
        <p:txBody>
          <a:bodyPr lIns="104287" tIns="52144" rIns="104287" bIns="52144"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6FEFB99C-69CD-8B4E-BDB7-9E0BCC1DE77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B1C61344-872F-884B-B094-C18BD5E8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0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32" y="1764666"/>
            <a:ext cx="4720815" cy="4991131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1" y="1764666"/>
            <a:ext cx="4720815" cy="4991131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6FEFB99C-69CD-8B4E-BDB7-9E0BCC1DE77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B1C61344-872F-884B-B094-C18BD5E8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8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  <a:prstGeom prst="rect">
            <a:avLst/>
          </a:prstGeom>
        </p:spPr>
        <p:txBody>
          <a:bodyPr lIns="104287" tIns="52144" rIns="104287" bIns="52144"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  <a:prstGeom prst="rect">
            <a:avLst/>
          </a:prstGeom>
        </p:spPr>
        <p:txBody>
          <a:bodyPr lIns="104287" tIns="52144" rIns="104287" bIns="52144"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6FEFB99C-69CD-8B4E-BDB7-9E0BCC1DE77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B1C61344-872F-884B-B094-C18BD5E8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0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lIns="104287" tIns="52144" rIns="104287" bIns="52144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6FEFB99C-69CD-8B4E-BDB7-9E0BCC1DE77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B1C61344-872F-884B-B094-C18BD5E8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6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6FEFB99C-69CD-8B4E-BDB7-9E0BCC1DE77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B1C61344-872F-884B-B094-C18BD5E8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6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  <a:prstGeom prst="rect">
            <a:avLst/>
          </a:prstGeom>
        </p:spPr>
        <p:txBody>
          <a:bodyPr lIns="104287" tIns="52144" rIns="104287" bIns="52144" anchor="b"/>
          <a:lstStyle>
            <a:lvl1pPr algn="l">
              <a:defRPr sz="23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  <a:prstGeom prst="rect">
            <a:avLst/>
          </a:prstGeom>
        </p:spPr>
        <p:txBody>
          <a:bodyPr lIns="104287" tIns="52144" rIns="104287" bIns="52144"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  <a:prstGeom prst="rect">
            <a:avLst/>
          </a:prstGeom>
        </p:spPr>
        <p:txBody>
          <a:bodyPr lIns="104287" tIns="52144" rIns="104287" bIns="52144"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6FEFB99C-69CD-8B4E-BDB7-9E0BCC1DE77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B1C61344-872F-884B-B094-C18BD5E8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2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  <a:prstGeom prst="rect">
            <a:avLst/>
          </a:prstGeom>
        </p:spPr>
        <p:txBody>
          <a:bodyPr lIns="104287" tIns="52144" rIns="104287" bIns="52144" anchor="b"/>
          <a:lstStyle>
            <a:lvl1pPr algn="l">
              <a:defRPr sz="23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  <a:prstGeom prst="rect">
            <a:avLst/>
          </a:prstGeom>
        </p:spPr>
        <p:txBody>
          <a:bodyPr lIns="104287" tIns="52144" rIns="104287" bIns="52144"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  <a:prstGeom prst="rect">
            <a:avLst/>
          </a:prstGeom>
        </p:spPr>
        <p:txBody>
          <a:bodyPr lIns="104287" tIns="52144" rIns="104287" bIns="52144"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6FEFB99C-69CD-8B4E-BDB7-9E0BCC1DE77A}" type="datetimeFigureOut">
              <a:rPr lang="en-US" smtClean="0"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lIns="104287" tIns="52144" rIns="104287" bIns="52144"/>
          <a:lstStyle/>
          <a:p>
            <a:fld id="{B1C61344-872F-884B-B094-C18BD5E8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4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Lheader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41" y="0"/>
            <a:ext cx="3568700" cy="13589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7276706" y="7130836"/>
            <a:ext cx="3247971" cy="0"/>
          </a:xfrm>
          <a:prstGeom prst="line">
            <a:avLst/>
          </a:prstGeom>
          <a:ln>
            <a:solidFill>
              <a:srgbClr val="009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183016" y="7159349"/>
            <a:ext cx="14678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009D00"/>
                </a:solidFill>
                <a:latin typeface="Arial"/>
                <a:cs typeface="Arial"/>
              </a:rPr>
              <a:t>www.sps.nhs.uk</a:t>
            </a:r>
            <a:endParaRPr lang="en-US" sz="12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pic>
        <p:nvPicPr>
          <p:cNvPr id="6" name="Picture 5" descr="HalfIcon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521" y="1546280"/>
            <a:ext cx="2677465" cy="5365949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8380182" y="6033262"/>
            <a:ext cx="21444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 dirty="0" smtClean="0">
                <a:solidFill>
                  <a:srgbClr val="01833E"/>
                </a:solidFill>
                <a:latin typeface="Arial"/>
                <a:cs typeface="Arial"/>
              </a:rPr>
              <a:t>The</a:t>
            </a:r>
            <a:r>
              <a:rPr lang="en-US" sz="1800" b="1" i="0" baseline="0" dirty="0" smtClean="0">
                <a:solidFill>
                  <a:srgbClr val="01833E"/>
                </a:solidFill>
                <a:latin typeface="Arial"/>
                <a:cs typeface="Arial"/>
              </a:rPr>
              <a:t> first stop</a:t>
            </a:r>
          </a:p>
          <a:p>
            <a:r>
              <a:rPr lang="en-US" sz="1800" b="1" i="0" baseline="0" dirty="0" smtClean="0">
                <a:solidFill>
                  <a:srgbClr val="01833E"/>
                </a:solidFill>
                <a:latin typeface="Arial"/>
                <a:cs typeface="Arial"/>
              </a:rPr>
              <a:t>for professional</a:t>
            </a:r>
          </a:p>
          <a:p>
            <a:r>
              <a:rPr lang="en-US" sz="1800" b="1" i="0" baseline="0" dirty="0" smtClean="0">
                <a:solidFill>
                  <a:srgbClr val="01833E"/>
                </a:solidFill>
                <a:latin typeface="Arial"/>
                <a:cs typeface="Arial"/>
              </a:rPr>
              <a:t>medicines advice</a:t>
            </a:r>
            <a:endParaRPr lang="en-US" sz="1800" b="1" i="0" dirty="0">
              <a:solidFill>
                <a:srgbClr val="01833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0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1399" y="3932515"/>
            <a:ext cx="3271544" cy="3498044"/>
          </a:xfrm>
          <a:prstGeom prst="rect">
            <a:avLst/>
          </a:prstGeom>
          <a:solidFill>
            <a:srgbClr val="01833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765252" y="880081"/>
            <a:ext cx="3174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Text goes here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65252" y="442047"/>
            <a:ext cx="31748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9D00"/>
                </a:solidFill>
                <a:latin typeface="Arial"/>
                <a:cs typeface="Arial"/>
              </a:rPr>
              <a:t>Text goes here</a:t>
            </a:r>
            <a:endParaRPr lang="en-US" sz="14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8099" y="880081"/>
            <a:ext cx="3174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Text goes here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8099" y="476054"/>
            <a:ext cx="31748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9D00"/>
                </a:solidFill>
                <a:latin typeface="Arial"/>
                <a:cs typeface="Arial"/>
              </a:rPr>
              <a:t>Text goes here</a:t>
            </a:r>
            <a:endParaRPr lang="en-US" sz="14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099" y="4419123"/>
            <a:ext cx="3174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Text goes here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099" y="4015096"/>
            <a:ext cx="31748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9D00"/>
                </a:solidFill>
                <a:latin typeface="Arial"/>
                <a:cs typeface="Arial"/>
              </a:rPr>
              <a:t>Text goes here</a:t>
            </a:r>
            <a:endParaRPr lang="en-US" sz="14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8269" y="1604199"/>
            <a:ext cx="2049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1833E"/>
                </a:solidFill>
                <a:latin typeface="Arial"/>
                <a:cs typeface="Arial"/>
              </a:rPr>
              <a:t>Title </a:t>
            </a:r>
            <a:br>
              <a:rPr lang="en-US" sz="2400" b="1" dirty="0" smtClean="0">
                <a:solidFill>
                  <a:srgbClr val="01833E"/>
                </a:solidFill>
                <a:latin typeface="Arial"/>
                <a:cs typeface="Arial"/>
              </a:rPr>
            </a:br>
            <a:r>
              <a:rPr lang="en-US" sz="2400" b="1" dirty="0" smtClean="0">
                <a:solidFill>
                  <a:srgbClr val="01833E"/>
                </a:solidFill>
                <a:latin typeface="Arial"/>
                <a:cs typeface="Arial"/>
              </a:rPr>
              <a:t>goes here</a:t>
            </a:r>
            <a:endParaRPr lang="en-US" sz="2400" b="1" dirty="0">
              <a:solidFill>
                <a:srgbClr val="01833E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19304" y="7186536"/>
            <a:ext cx="1467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09D00"/>
                </a:solidFill>
                <a:latin typeface="Arial"/>
                <a:cs typeface="Arial"/>
              </a:rPr>
              <a:t>Revision and date</a:t>
            </a:r>
            <a:endParaRPr lang="en-US" sz="1000" dirty="0">
              <a:solidFill>
                <a:srgbClr val="009D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1433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9554" y="167104"/>
            <a:ext cx="3271544" cy="7263455"/>
          </a:xfrm>
          <a:prstGeom prst="rect">
            <a:avLst/>
          </a:prstGeom>
          <a:solidFill>
            <a:srgbClr val="01833E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06255" y="664852"/>
            <a:ext cx="30892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Text goes here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6255" y="260825"/>
            <a:ext cx="3089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9D00"/>
                </a:solidFill>
                <a:latin typeface="Arial"/>
                <a:cs typeface="Arial"/>
              </a:rPr>
              <a:t>Text goes here</a:t>
            </a:r>
            <a:endParaRPr lang="en-US" sz="14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242" y="665438"/>
            <a:ext cx="30892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Text goes here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242" y="261411"/>
            <a:ext cx="3089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9D00"/>
                </a:solidFill>
                <a:latin typeface="Arial"/>
                <a:cs typeface="Arial"/>
              </a:rPr>
              <a:t>Text goes here</a:t>
            </a:r>
            <a:endParaRPr lang="en-US" sz="14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52737" y="665438"/>
            <a:ext cx="30892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Text goes here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52737" y="261411"/>
            <a:ext cx="3089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9D00"/>
                </a:solidFill>
                <a:latin typeface="Arial"/>
                <a:cs typeface="Arial"/>
              </a:rPr>
              <a:t>Text goes here</a:t>
            </a:r>
            <a:endParaRPr lang="en-US" sz="14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52737" y="4750353"/>
            <a:ext cx="30892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/>
                <a:cs typeface="Arial"/>
              </a:rPr>
              <a:t>Text goes here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52737" y="4346326"/>
            <a:ext cx="3089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9D00"/>
                </a:solidFill>
                <a:latin typeface="Arial"/>
                <a:cs typeface="Arial"/>
              </a:rPr>
              <a:t>Text goes here</a:t>
            </a:r>
            <a:endParaRPr lang="en-US" sz="1400" b="1" dirty="0">
              <a:solidFill>
                <a:srgbClr val="009D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4200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46</Words>
  <Application>Microsoft Office PowerPoint</Application>
  <PresentationFormat>Custom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Splinter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Parsons</dc:creator>
  <cp:lastModifiedBy>Lynn McDonough</cp:lastModifiedBy>
  <cp:revision>13</cp:revision>
  <dcterms:created xsi:type="dcterms:W3CDTF">2016-08-23T09:11:00Z</dcterms:created>
  <dcterms:modified xsi:type="dcterms:W3CDTF">2016-08-24T13:27:45Z</dcterms:modified>
</cp:coreProperties>
</file>