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1182" y="-12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996879" y="72870"/>
            <a:ext cx="5590259" cy="74119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6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7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  <a:prstGeom prst="rect">
            <a:avLst/>
          </a:prstGeom>
        </p:spPr>
        <p:txBody>
          <a:bodyPr lIns="104287" tIns="52144" rIns="104287" bIns="52144" anchor="t"/>
          <a:lstStyle>
            <a:lvl1pPr algn="l">
              <a:defRPr sz="46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1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9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DEA4A930-E9BD-2A41-8F36-8F1795AE239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24623782-B09B-744B-9FB5-B42ECF8EB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mallheade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018" y="124919"/>
            <a:ext cx="5217390" cy="77164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5600669" y="7151656"/>
            <a:ext cx="4924008" cy="0"/>
          </a:xfrm>
          <a:prstGeom prst="line">
            <a:avLst/>
          </a:prstGeom>
          <a:ln>
            <a:solidFill>
              <a:srgbClr val="01833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5486159" y="7140563"/>
            <a:ext cx="2154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9D00"/>
                </a:solidFill>
                <a:latin typeface="Arial"/>
                <a:cs typeface="Arial"/>
              </a:rPr>
              <a:t>www.sps.nhs.uk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pic>
        <p:nvPicPr>
          <p:cNvPr id="7" name="Picture 6" descr="HalfIcon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223" y="864045"/>
            <a:ext cx="3086100" cy="61849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828444" y="5808768"/>
            <a:ext cx="25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dirty="0" smtClean="0">
                <a:solidFill>
                  <a:srgbClr val="01833E"/>
                </a:solidFill>
                <a:latin typeface="Arial"/>
                <a:cs typeface="Arial"/>
              </a:rPr>
              <a:t>The</a:t>
            </a:r>
            <a:r>
              <a:rPr lang="en-US" sz="22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 first stop</a:t>
            </a:r>
          </a:p>
          <a:p>
            <a:r>
              <a:rPr lang="en-US" sz="22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for professional</a:t>
            </a:r>
          </a:p>
          <a:p>
            <a:r>
              <a:rPr lang="en-US" sz="22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medicines advice</a:t>
            </a:r>
            <a:endParaRPr lang="en-US" sz="2200" b="1" i="0" dirty="0">
              <a:solidFill>
                <a:srgbClr val="01833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716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1914" y="389909"/>
            <a:ext cx="4790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9D00"/>
                </a:solidFill>
                <a:latin typeface="Arial"/>
                <a:cs typeface="Arial"/>
              </a:rPr>
              <a:t>Title goes here</a:t>
            </a:r>
            <a:endParaRPr lang="en-US" sz="16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14" y="780603"/>
            <a:ext cx="479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Title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69773" y="7168043"/>
            <a:ext cx="21549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dirty="0" smtClean="0">
                <a:solidFill>
                  <a:srgbClr val="009D00"/>
                </a:solidFill>
                <a:latin typeface="Arial"/>
                <a:cs typeface="Arial"/>
              </a:rPr>
              <a:t>Revision and date</a:t>
            </a:r>
            <a:endParaRPr lang="en-US" sz="1100" b="0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20139" y="1147448"/>
            <a:ext cx="2573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1833E"/>
                </a:solidFill>
                <a:latin typeface="Arial"/>
                <a:cs typeface="Arial"/>
              </a:rPr>
              <a:t>Title </a:t>
            </a:r>
            <a:br>
              <a:rPr lang="en-US" sz="2800" b="1" dirty="0" smtClean="0">
                <a:solidFill>
                  <a:srgbClr val="01833E"/>
                </a:solidFill>
                <a:latin typeface="Arial"/>
                <a:cs typeface="Arial"/>
              </a:rPr>
            </a:br>
            <a:r>
              <a:rPr lang="en-US" sz="2800" b="1" dirty="0" smtClean="0">
                <a:solidFill>
                  <a:srgbClr val="01833E"/>
                </a:solidFill>
                <a:latin typeface="Arial"/>
                <a:cs typeface="Arial"/>
              </a:rPr>
              <a:t>goes here </a:t>
            </a:r>
            <a:endParaRPr lang="en-US" sz="2800" b="1" dirty="0">
              <a:solidFill>
                <a:srgbClr val="01833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87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914" y="389909"/>
            <a:ext cx="4790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9D00"/>
                </a:solidFill>
                <a:latin typeface="Arial"/>
                <a:cs typeface="Arial"/>
              </a:rPr>
              <a:t>Title goes here</a:t>
            </a:r>
            <a:endParaRPr lang="en-US" sz="16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914" y="780603"/>
            <a:ext cx="479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Title goes here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48223" y="197790"/>
            <a:ext cx="0" cy="694345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03061" y="197790"/>
            <a:ext cx="5012910" cy="4068933"/>
          </a:xfrm>
          <a:prstGeom prst="rect">
            <a:avLst/>
          </a:prstGeom>
          <a:solidFill>
            <a:srgbClr val="01833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914" y="3662306"/>
            <a:ext cx="4790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9D00"/>
                </a:solidFill>
                <a:latin typeface="Arial"/>
                <a:cs typeface="Arial"/>
              </a:rPr>
              <a:t>Title goes here</a:t>
            </a:r>
            <a:endParaRPr lang="en-US" sz="16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914" y="4053000"/>
            <a:ext cx="479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Title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0901" y="389909"/>
            <a:ext cx="4790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9D00"/>
                </a:solidFill>
                <a:latin typeface="Arial"/>
                <a:cs typeface="Arial"/>
              </a:rPr>
              <a:t>Title goes here</a:t>
            </a:r>
            <a:endParaRPr lang="en-US" sz="16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0901" y="780603"/>
            <a:ext cx="479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Title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10901" y="4530526"/>
            <a:ext cx="4790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9D00"/>
                </a:solidFill>
                <a:latin typeface="Arial"/>
                <a:cs typeface="Arial"/>
              </a:rPr>
              <a:t>Title goes here</a:t>
            </a:r>
            <a:endParaRPr lang="en-US" sz="16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10901" y="4921220"/>
            <a:ext cx="479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Title goes here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79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Splinter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Parsons</dc:creator>
  <cp:lastModifiedBy>Lynn McDonough</cp:lastModifiedBy>
  <cp:revision>10</cp:revision>
  <dcterms:created xsi:type="dcterms:W3CDTF">2016-08-23T09:40:31Z</dcterms:created>
  <dcterms:modified xsi:type="dcterms:W3CDTF">2016-08-24T13:25:59Z</dcterms:modified>
</cp:coreProperties>
</file>